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1" autoAdjust="0"/>
    <p:restoredTop sz="53883" autoAdjust="0"/>
  </p:normalViewPr>
  <p:slideViewPr>
    <p:cSldViewPr snapToGrid="0">
      <p:cViewPr varScale="1">
        <p:scale>
          <a:sx n="40" d="100"/>
          <a:sy n="40" d="100"/>
        </p:scale>
        <p:origin x="190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402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2802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951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8823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499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173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987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764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3944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380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534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5168A-9DAF-4ED3-A7A7-30BAEBB65B38}" type="datetimeFigureOut">
              <a:rPr lang="zh-CN" altLang="en-US" smtClean="0"/>
              <a:t>2014/8/21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CD823-C529-4C94-B855-262C9704B8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4454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4334"/>
            <a:ext cx="12192000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57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80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78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29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571" y="-4334"/>
            <a:ext cx="8742857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696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060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50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240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244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4473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571" y="-18619"/>
            <a:ext cx="8742857" cy="6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02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4334"/>
            <a:ext cx="12192000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92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6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973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904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23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4137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950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819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023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432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256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000" y="-4334"/>
            <a:ext cx="8800000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0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15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616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571" y="-4334"/>
            <a:ext cx="8742857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4063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566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432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407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763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9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904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571" y="-4334"/>
            <a:ext cx="8742857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880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14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09" y="-4334"/>
            <a:ext cx="9152381" cy="6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710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宽屏</PresentationFormat>
  <Paragraphs>0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0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wenxin2221</dc:creator>
  <cp:lastModifiedBy>wenxin2221</cp:lastModifiedBy>
  <cp:revision>23</cp:revision>
  <dcterms:created xsi:type="dcterms:W3CDTF">2014-08-21T13:35:50Z</dcterms:created>
  <dcterms:modified xsi:type="dcterms:W3CDTF">2014-08-21T13:49:38Z</dcterms:modified>
</cp:coreProperties>
</file>

<file path=docProps/thumbnail.jpeg>
</file>